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13" r:id="rId2"/>
    <p:sldId id="426" r:id="rId3"/>
    <p:sldId id="429" r:id="rId4"/>
    <p:sldId id="427" r:id="rId5"/>
    <p:sldId id="428" r:id="rId6"/>
    <p:sldId id="430" r:id="rId7"/>
    <p:sldId id="435" r:id="rId8"/>
    <p:sldId id="433" r:id="rId9"/>
    <p:sldId id="434" r:id="rId10"/>
    <p:sldId id="43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34" clrIdx="0"/>
  <p:cmAuthor id="1" name="admin" initials="a" lastIdx="12" clrIdx="1"/>
  <p:cmAuthor id="2" name="Francois.beguin" initials="F" lastIdx="122" clrIdx="2"/>
  <p:cmAuthor id="3" name="François Béguin" initials="FB" lastIdx="30" clrIdx="3">
    <p:extLst/>
  </p:cmAuthor>
  <p:cmAuthor id="4" name="Emmanuel Pameté Yambou" initials="PYE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25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3979" autoAdjust="0"/>
  </p:normalViewPr>
  <p:slideViewPr>
    <p:cSldViewPr>
      <p:cViewPr varScale="1">
        <p:scale>
          <a:sx n="69" d="100"/>
          <a:sy n="69" d="100"/>
        </p:scale>
        <p:origin x="1216" y="5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" d="1"/>
        <a:sy n="1" d="1"/>
      </p:scale>
      <p:origin x="0" y="-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E7F28-D102-4B55-B7FE-A19BA7B78A07}" type="datetimeFigureOut">
              <a:rPr lang="en-GB" smtClean="0"/>
              <a:pPr/>
              <a:t>06/11/2020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1C258-53C1-4DC5-B5F7-5D81FE8FBD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36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5DC5C-8F6B-4793-8EF0-83668185A6E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2EA41-DAE8-4A25-9980-1906F2F855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20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E5A-0FEE-4A96-8314-3B9B85998C68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402-ED5B-4DC4-8CA8-1476631ADE5E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CB31-3616-4C1D-BFA3-14F6DD56C590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6A5A-0026-4465-A38A-F234E7FBF9E2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1F37-E461-47AF-8145-F176D80F68CF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06DB-4A4F-4455-8068-BC6AF08C00B7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17A6-C285-4D9B-BF4B-E2EB04531494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1B23-B095-40F9-9F86-9E5B96618C85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1B2-31EF-432E-9CC7-D0CF7A107B85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842E-AC5E-45DB-8214-D60EBE2E6404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63C2-6855-48A7-882E-C806659EB228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D37E-0099-4C0E-890D-3344435EBDC0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0" y="62173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404619" y="59172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11560" y="1988840"/>
            <a:ext cx="8136904" cy="1873948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ts val="1800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Международное сотрудничество в области использования водных ресурсов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407881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Лекция </a:t>
            </a: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№8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564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Управление водными ресурсами в РК</a:t>
            </a:r>
            <a:endParaRPr lang="ru-RU" sz="2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897680"/>
            <a:ext cx="8568952" cy="132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13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Международное сотрудничество</a:t>
            </a:r>
            <a:endParaRPr lang="ru-RU" sz="2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925" y="789878"/>
            <a:ext cx="8295419" cy="386325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627962"/>
            <a:ext cx="8186767" cy="65907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133" y="5226628"/>
            <a:ext cx="8077834" cy="159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16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Двусторонние и многосторонние договоры в области трансграничных вод в регионе ЦА</a:t>
            </a:r>
            <a:endParaRPr lang="ru-RU" sz="2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19" y="1268760"/>
            <a:ext cx="8219281" cy="472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39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Двусторонние и многосторонние договоры в области трансграничных вод в регионе ЦА</a:t>
            </a:r>
            <a:endParaRPr lang="ru-RU" sz="2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98072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133" y="1196752"/>
            <a:ext cx="8156543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02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Международное сотрудничество</a:t>
            </a:r>
            <a:endParaRPr lang="ru-RU" sz="2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648" y="1040853"/>
            <a:ext cx="8260152" cy="3231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79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Международное сотрудничество</a:t>
            </a:r>
            <a:endParaRPr lang="ru-RU" sz="2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08720"/>
            <a:ext cx="8424936" cy="389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47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Международное сотрудничество</a:t>
            </a:r>
            <a:endParaRPr lang="ru-RU" sz="2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80728"/>
            <a:ext cx="8363272" cy="189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61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Управление водными ресурсами в РК</a:t>
            </a:r>
            <a:endParaRPr lang="ru-RU" sz="2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1" y="908720"/>
            <a:ext cx="8554938" cy="261021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486389"/>
            <a:ext cx="8630999" cy="73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7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Международное сотрудничество</a:t>
            </a:r>
            <a:endParaRPr lang="ru-RU" sz="2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764704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617" y="836712"/>
            <a:ext cx="8360855" cy="451125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347963"/>
            <a:ext cx="8435280" cy="127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49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14448</TotalTime>
  <Words>62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Тема Office</vt:lpstr>
      <vt:lpstr>Презентация PowerPoint</vt:lpstr>
      <vt:lpstr>Международное сотрудничество</vt:lpstr>
      <vt:lpstr>Двусторонние и многосторонние договоры в области трансграничных вод в регионе ЦА</vt:lpstr>
      <vt:lpstr>Двусторонние и многосторонние договоры в области трансграничных вод в регионе ЦА</vt:lpstr>
      <vt:lpstr>Международное сотрудничество</vt:lpstr>
      <vt:lpstr>Международное сотрудничество</vt:lpstr>
      <vt:lpstr>Международное сотрудничество</vt:lpstr>
      <vt:lpstr>Управление водными ресурсами в РК</vt:lpstr>
      <vt:lpstr>Международное сотрудничество</vt:lpstr>
      <vt:lpstr>Управление водными ресурсами в РК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Vladimir</cp:lastModifiedBy>
  <cp:revision>1532</cp:revision>
  <dcterms:created xsi:type="dcterms:W3CDTF">2018-10-18T08:08:24Z</dcterms:created>
  <dcterms:modified xsi:type="dcterms:W3CDTF">2020-11-06T06:23:16Z</dcterms:modified>
</cp:coreProperties>
</file>